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7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72" r:id="rId92"/>
    <p:sldId id="373" r:id="rId93"/>
    <p:sldId id="367" r:id="rId94"/>
    <p:sldId id="370" r:id="rId95"/>
    <p:sldId id="369" r:id="rId96"/>
    <p:sldId id="375" r:id="rId97"/>
    <p:sldId id="376" r:id="rId98"/>
    <p:sldId id="374" r:id="rId99"/>
    <p:sldId id="377" r:id="rId100"/>
    <p:sldId id="378" r:id="rId101"/>
    <p:sldId id="379" r:id="rId102"/>
    <p:sldId id="380" r:id="rId103"/>
    <p:sldId id="381" r:id="rId104"/>
    <p:sldId id="382" r:id="rId105"/>
    <p:sldId id="259" r:id="rId106"/>
    <p:sldId id="305" r:id="rId107"/>
    <p:sldId id="293" r:id="rId108"/>
    <p:sldId id="294" r:id="rId109"/>
    <p:sldId id="295" r:id="rId110"/>
    <p:sldId id="267" r:id="rId111"/>
    <p:sldId id="300" r:id="rId112"/>
    <p:sldId id="301" r:id="rId113"/>
    <p:sldId id="303" r:id="rId114"/>
    <p:sldId id="299" r:id="rId115"/>
    <p:sldId id="302" r:id="rId1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119" d="100"/>
          <a:sy n="119" d="100"/>
        </p:scale>
        <p:origin x="204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 Thrust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 Thrust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mtClean="0"/>
              <a:t>프로펠러 추진력과 토코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프로펠러 추진력</a:t>
                </a:r>
                <a:r>
                  <a:rPr lang="en-US" altLang="ko-KR" smtClean="0"/>
                  <a:t>(Thrust)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= Thrust Coefficient)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프로펠러 토크</a:t>
                </a:r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= Torque </a:t>
                </a:r>
                <a:r>
                  <a:rPr lang="en-US"/>
                  <a:t>Coefficient</a:t>
                </a:r>
                <a:r>
                  <a:rPr lang="en-US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t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DBCD4-7DCA-44EE-985F-12B069FA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92" y="2433388"/>
            <a:ext cx="2693664" cy="27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쿼드로터</a:t>
            </a:r>
            <a:r>
              <a:rPr lang="en-US" smtClean="0"/>
              <a:t> </a:t>
            </a:r>
            <a:r>
              <a:rPr lang="ko-KR" altLang="en-US" smtClean="0"/>
              <a:t>추진력과 토크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smtClean="0"/>
                  <a:t>쿼드로터 추진</a:t>
                </a:r>
                <a:r>
                  <a:rPr lang="ko-KR" altLang="en-US" sz="2400" smtClean="0"/>
                  <a:t>력</a:t>
                </a:r>
                <a:endParaRPr lang="en-US" sz="24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smtClean="0"/>
                  <a:t>쿼드로터 토크</a:t>
                </a: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88506"/>
              </a:xfrm>
              <a:blipFill>
                <a:blip r:embed="rId2"/>
                <a:stretch>
                  <a:fillRect l="-999" b="-3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8ECF9-6D9D-454D-AE8E-5DED52EB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21" y="1448260"/>
            <a:ext cx="3078979" cy="2799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추진력 토크</a:t>
            </a:r>
            <a:r>
              <a:rPr lang="en-US" smtClean="0"/>
              <a:t>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J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/>
                  <a:t>J</a:t>
                </a:r>
                <a:r>
                  <a:rPr lang="en-US" i="1" baseline="-25000" dirty="0"/>
                  <a:t>a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a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/>
              </a:p>
              <a:p>
                <a:pPr>
                  <a:lnSpc>
                    <a:spcPct val="110000"/>
                  </a:lnSpc>
                </a:pPr>
                <a:r>
                  <a:rPr lang="en-US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667765"/>
            <a:ext cx="8543925" cy="37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</a:t>
            </a:r>
            <a:r>
              <a:rPr lang="en-US" altLang="ko-KR" dirty="0"/>
              <a:t>Drone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정책적 사연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CE7FA05D-1390-4FEE-A097-83ACD11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20" y="3568179"/>
            <a:ext cx="4684052" cy="2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r>
              <a:rPr lang="en-US" altLang="ko-KR" dirty="0" smtClean="0"/>
              <a:t>: </a:t>
            </a:r>
            <a:r>
              <a:rPr lang="en-US" dirty="0" err="1" smtClean="0"/>
              <a:t>SlipStream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AACBDE3-1537-496E-BAD3-BE5903B6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53" y="1533386"/>
            <a:ext cx="7802694" cy="43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5066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7324890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Propeller </a:t>
            </a:r>
            <a:r>
              <a:rPr lang="ko-KR" altLang="en-US" dirty="0"/>
              <a:t>반경</a:t>
            </a:r>
            <a:r>
              <a:rPr lang="en-US" dirty="0"/>
              <a:t>/Airframe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Thrust and Torque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12446</TotalTime>
  <Words>3267</Words>
  <Application>Microsoft Office PowerPoint</Application>
  <PresentationFormat>A4 용지(210x297mm)</PresentationFormat>
  <Paragraphs>834</Paragraphs>
  <Slides>115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4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드론의 분류</vt:lpstr>
      <vt:lpstr>Y4 Drone</vt:lpstr>
      <vt:lpstr>단발 고정익</vt:lpstr>
      <vt:lpstr>과제: SlipStream</vt:lpstr>
      <vt:lpstr>쌍발 고정익</vt:lpstr>
      <vt:lpstr>Quadrotor Configuration</vt:lpstr>
      <vt:lpstr>Propeller 반경/Airframe 반경</vt:lpstr>
      <vt:lpstr>Rotor Thrust and Torque</vt:lpstr>
      <vt:lpstr>과제 : Forces on a copter</vt:lpstr>
      <vt:lpstr>Propeller Thrust 1</vt:lpstr>
      <vt:lpstr>Propeller Thrust 2</vt:lpstr>
      <vt:lpstr>프로펠러 추진력과 토코</vt:lpstr>
      <vt:lpstr>쿼드로터 추진력과 토크</vt:lpstr>
      <vt:lpstr>추진력 토크 행렬</vt:lpstr>
      <vt:lpstr>끝.</vt:lpstr>
      <vt:lpstr>PowerPoint 프레젠테이션</vt:lpstr>
      <vt:lpstr>전기</vt:lpstr>
      <vt:lpstr>전원 직렬 연결</vt:lpstr>
      <vt:lpstr>전원 병렬 연결</vt:lpstr>
      <vt:lpstr>드론 항공 역학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2114</cp:revision>
  <dcterms:created xsi:type="dcterms:W3CDTF">2018-03-04T04:23:51Z</dcterms:created>
  <dcterms:modified xsi:type="dcterms:W3CDTF">2019-08-17T09:36:17Z</dcterms:modified>
</cp:coreProperties>
</file>